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C58"/>
    <a:srgbClr val="2F8AA3"/>
    <a:srgbClr val="005D70"/>
    <a:srgbClr val="1A276D"/>
    <a:srgbClr val="0092D1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408" y="-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F8EFB-5FA6-174F-9061-1E88C3487C9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3416A-3F23-074F-B4E7-0A3B0A16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09" y="2276261"/>
            <a:ext cx="7627568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209" y="3821975"/>
            <a:ext cx="7627568" cy="16135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233" y="269381"/>
            <a:ext cx="1412739" cy="586633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3" y="269381"/>
            <a:ext cx="6019800" cy="586633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3" y="3656806"/>
            <a:ext cx="8673533" cy="12928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3" y="2411604"/>
            <a:ext cx="8673533" cy="11689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33" y="1600200"/>
            <a:ext cx="3710526" cy="47495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6544" y="1600200"/>
            <a:ext cx="3729257" cy="47495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96" y="1525565"/>
            <a:ext cx="367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96" y="2165327"/>
            <a:ext cx="367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9629" y="1535113"/>
            <a:ext cx="3775722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0080" y="2174875"/>
            <a:ext cx="37757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29" y="273050"/>
            <a:ext cx="450259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</a:t>
            </a:r>
          </a:p>
          <a:p>
            <a:pPr lvl="0"/>
            <a:r>
              <a:rPr lang="en-GB" dirty="0" smtClean="0"/>
              <a:t>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67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4873625"/>
            <a:ext cx="757382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314" y="295994"/>
            <a:ext cx="7573829" cy="4504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5440363"/>
            <a:ext cx="757382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032" y="274638"/>
            <a:ext cx="75977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032" y="1600200"/>
            <a:ext cx="7597769" cy="4625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05D70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F8AA3"/>
        </a:buClr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F8AA3"/>
        </a:buClr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F8AA3"/>
        </a:buClr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F8AA3"/>
        </a:buClr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F8AA3"/>
        </a:buClr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37" y="1519291"/>
            <a:ext cx="83106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94C58"/>
                </a:solidFill>
                <a:latin typeface="Arial"/>
                <a:cs typeface="Arial"/>
              </a:rPr>
              <a:t>Presentation Title Here</a:t>
            </a:r>
            <a:endParaRPr lang="en-US" sz="3200" dirty="0">
              <a:solidFill>
                <a:srgbClr val="194C58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537" y="3535366"/>
            <a:ext cx="8310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94C58"/>
                </a:solidFill>
                <a:latin typeface="Arial"/>
                <a:cs typeface="Arial"/>
              </a:rPr>
              <a:t>Author Information Here</a:t>
            </a:r>
            <a:endParaRPr lang="en-US" sz="2000" dirty="0">
              <a:solidFill>
                <a:srgbClr val="194C5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96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0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IN_MASCC_4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37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8253</TotalTime>
  <Words>6</Words>
  <Application>Microsoft Macintosh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/>
  <cp:revision>25</cp:revision>
  <dcterms:created xsi:type="dcterms:W3CDTF">2017-02-06T18:49:48Z</dcterms:created>
  <dcterms:modified xsi:type="dcterms:W3CDTF">2018-08-23T14:36:50Z</dcterms:modified>
</cp:coreProperties>
</file>