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4FE3"/>
    <a:srgbClr val="293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7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1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2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6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5/13/19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5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5/13/19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5/13/19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5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5/13/19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5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5/13/19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8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5/13/19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0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E6DE0-4196-B443-87A0-6D5D396D3419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0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D9744C-6701-474E-BAD4-7CD38D86B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620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Elizabeth Hollen</cp:lastModifiedBy>
  <cp:revision>4</cp:revision>
  <dcterms:created xsi:type="dcterms:W3CDTF">2019-04-10T16:00:37Z</dcterms:created>
  <dcterms:modified xsi:type="dcterms:W3CDTF">2019-05-13T15:19:03Z</dcterms:modified>
</cp:coreProperties>
</file>