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6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0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0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6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6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0444-355C-6D47-9E88-6299E08FC9F4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700A-8E8C-3948-8E73-399E59A8A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E961BE-0AA2-1F40-B364-38D0D919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" y="0"/>
            <a:ext cx="9138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2</cp:revision>
  <dcterms:created xsi:type="dcterms:W3CDTF">2019-05-13T15:15:55Z</dcterms:created>
  <dcterms:modified xsi:type="dcterms:W3CDTF">2020-04-24T17:55:27Z</dcterms:modified>
</cp:coreProperties>
</file>