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3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EFF"/>
    <a:srgbClr val="1A276D"/>
    <a:srgbClr val="659ADE"/>
    <a:srgbClr val="F29200"/>
    <a:srgbClr val="005566"/>
    <a:srgbClr val="10666D"/>
    <a:srgbClr val="0092D1"/>
    <a:srgbClr val="1B32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17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56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F8EFB-5FA6-174F-9061-1E88C3487C90}" type="datetimeFigureOut">
              <a:rPr lang="en-US" smtClean="0"/>
              <a:t>6/25/20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3416A-3F23-074F-B4E7-0A3B0A161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081" y="1723808"/>
            <a:ext cx="842587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8081" y="3269520"/>
            <a:ext cx="8425875" cy="16135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70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indent="-219456">
              <a:defRPr sz="2000"/>
            </a:lvl1pPr>
            <a:lvl2pPr indent="-192024">
              <a:defRPr sz="1800"/>
            </a:lvl2pPr>
            <a:lvl3pPr indent="-182880">
              <a:defRPr sz="1600"/>
            </a:lvl3pPr>
            <a:lvl4pPr indent="-182880">
              <a:defRPr sz="1400"/>
            </a:lvl4pPr>
            <a:lvl5pPr indent="-164592">
              <a:defRPr sz="12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26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45" y="3656808"/>
            <a:ext cx="8458200" cy="129286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045" y="2411605"/>
            <a:ext cx="8458200" cy="11689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49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620" y="274639"/>
            <a:ext cx="8422479" cy="1143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619" y="1590678"/>
            <a:ext cx="4071936" cy="47495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53FC856-BD3C-2848-9C88-298F73AF58A9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676183" y="1590678"/>
            <a:ext cx="4124915" cy="47495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50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18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329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681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4529" y="273052"/>
            <a:ext cx="4502590" cy="5853113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</a:t>
            </a:r>
          </a:p>
          <a:p>
            <a:pPr lvl="0"/>
            <a:r>
              <a:rPr lang="en-GB" dirty="0"/>
              <a:t>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68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4145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190" y="4873624"/>
            <a:ext cx="8424766" cy="566739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9190" y="350686"/>
            <a:ext cx="8424766" cy="45046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9190" y="5440363"/>
            <a:ext cx="8424766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247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5642" y="274639"/>
            <a:ext cx="851876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215" y="1600202"/>
            <a:ext cx="8525195" cy="46252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1AB719A3-1DE9-C043-B66C-FB1F5DF28781}"/>
              </a:ext>
            </a:extLst>
          </p:cNvPr>
          <p:cNvSpPr txBox="1">
            <a:spLocks/>
          </p:cNvSpPr>
          <p:nvPr userDrawn="1"/>
        </p:nvSpPr>
        <p:spPr>
          <a:xfrm>
            <a:off x="4757566" y="62103"/>
            <a:ext cx="1574800" cy="244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2"/>
                </a:solidFill>
                <a:latin typeface="Arial Narrow"/>
                <a:ea typeface="+mj-ea"/>
                <a:cs typeface="Arial Narrow"/>
              </a:defRPr>
            </a:lvl1pPr>
          </a:lstStyle>
          <a:p>
            <a:pPr algn="r"/>
            <a:r>
              <a:rPr lang="en-GB" sz="1000" dirty="0"/>
              <a:t>Twitter Handle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20238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3000" b="0" kern="1200">
          <a:solidFill>
            <a:schemeClr val="accent2"/>
          </a:solidFill>
          <a:latin typeface="Arial Narrow"/>
          <a:ea typeface="+mj-ea"/>
          <a:cs typeface="Arial Narrow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29200"/>
        </a:buClr>
        <a:buFont typeface="Arial"/>
        <a:buChar char="•"/>
        <a:defRPr sz="2400" kern="1200">
          <a:solidFill>
            <a:schemeClr val="bg1"/>
          </a:solidFill>
          <a:latin typeface="Arial Narrow"/>
          <a:ea typeface="+mn-ea"/>
          <a:cs typeface="Arial Narrow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29200"/>
        </a:buClr>
        <a:buFont typeface="Arial"/>
        <a:buChar char="–"/>
        <a:defRPr sz="2000" kern="1200">
          <a:solidFill>
            <a:schemeClr val="bg1"/>
          </a:solidFill>
          <a:latin typeface="Arial Narrow"/>
          <a:ea typeface="+mn-ea"/>
          <a:cs typeface="Arial Narrow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29200"/>
        </a:buClr>
        <a:buFont typeface="Arial"/>
        <a:buChar char="•"/>
        <a:defRPr sz="1800" kern="1200">
          <a:solidFill>
            <a:schemeClr val="bg1"/>
          </a:solidFill>
          <a:latin typeface="Arial Narrow"/>
          <a:ea typeface="+mn-ea"/>
          <a:cs typeface="Arial Narrow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29200"/>
        </a:buClr>
        <a:buFont typeface="Arial"/>
        <a:buChar char="–"/>
        <a:defRPr sz="1600" kern="1200">
          <a:solidFill>
            <a:schemeClr val="bg1"/>
          </a:solidFill>
          <a:latin typeface="Arial Narrow"/>
          <a:ea typeface="+mn-ea"/>
          <a:cs typeface="Arial Narrow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29200"/>
        </a:buClr>
        <a:buFont typeface="Arial"/>
        <a:buChar char="»"/>
        <a:defRPr sz="1400" kern="1200">
          <a:solidFill>
            <a:schemeClr val="bg1"/>
          </a:solidFill>
          <a:latin typeface="Arial Narrow"/>
          <a:ea typeface="+mn-ea"/>
          <a:cs typeface="Arial Narrow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F9873BC-4E33-544E-82E3-551E7C1EE1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923" y="0"/>
            <a:ext cx="9138153" cy="68579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CCB19BF-AE32-E249-B4E4-C7973CA52410}"/>
              </a:ext>
            </a:extLst>
          </p:cNvPr>
          <p:cNvSpPr txBox="1"/>
          <p:nvPr/>
        </p:nvSpPr>
        <p:spPr>
          <a:xfrm>
            <a:off x="827129" y="1727279"/>
            <a:ext cx="7528821" cy="64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/>
                <a:cs typeface="Arial"/>
              </a:rPr>
              <a:t>Presentation 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011AFB-B1C8-154B-B3F7-DA7BEFF0D2A2}"/>
              </a:ext>
            </a:extLst>
          </p:cNvPr>
          <p:cNvSpPr txBox="1"/>
          <p:nvPr/>
        </p:nvSpPr>
        <p:spPr>
          <a:xfrm>
            <a:off x="748974" y="2791023"/>
            <a:ext cx="7678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/>
                </a:solidFill>
                <a:effectLst>
                  <a:outerShdw blurRad="50800" dist="38100" dir="5400000" algn="ctr" rotWithShape="0">
                    <a:srgbClr val="1A276D">
                      <a:alpha val="60000"/>
                    </a:srgbClr>
                  </a:outerShdw>
                </a:effectLst>
                <a:latin typeface="Arial"/>
                <a:cs typeface="Arial"/>
              </a:rPr>
              <a:t>Name</a:t>
            </a:r>
            <a:br>
              <a:rPr lang="en-US" sz="2400" dirty="0">
                <a:solidFill>
                  <a:schemeClr val="accent2"/>
                </a:solidFill>
                <a:effectLst>
                  <a:outerShdw blurRad="50800" dist="38100" dir="5400000" algn="ctr" rotWithShape="0">
                    <a:srgbClr val="1A276D">
                      <a:alpha val="60000"/>
                    </a:srgbClr>
                  </a:outerShdw>
                </a:effectLst>
                <a:latin typeface="Arial"/>
                <a:cs typeface="Arial"/>
              </a:rPr>
            </a:br>
            <a:r>
              <a:rPr lang="en-US" sz="2400" dirty="0">
                <a:solidFill>
                  <a:schemeClr val="accent2"/>
                </a:solidFill>
                <a:effectLst>
                  <a:outerShdw blurRad="50800" dist="38100" dir="5400000" algn="ctr" rotWithShape="0">
                    <a:srgbClr val="1A276D">
                      <a:alpha val="60000"/>
                    </a:srgbClr>
                  </a:outerShdw>
                </a:effectLst>
                <a:latin typeface="Arial"/>
                <a:cs typeface="Arial"/>
              </a:rPr>
              <a:t>Title / Affiliation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D0ED0D-9103-9845-9C81-269BFA75527E}"/>
              </a:ext>
            </a:extLst>
          </p:cNvPr>
          <p:cNvSpPr txBox="1"/>
          <p:nvPr/>
        </p:nvSpPr>
        <p:spPr>
          <a:xfrm>
            <a:off x="748974" y="4365104"/>
            <a:ext cx="7678616" cy="400110"/>
          </a:xfrm>
          <a:prstGeom prst="rect">
            <a:avLst/>
          </a:prstGeom>
          <a:noFill/>
          <a:effectLst>
            <a:outerShdw blurRad="50800" dist="25400" dir="5400000" algn="ctr" rotWithShape="0">
              <a:srgbClr val="1A276D">
                <a:alpha val="60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29200"/>
                </a:solidFill>
                <a:latin typeface="Arial"/>
                <a:cs typeface="Arial"/>
              </a:rPr>
              <a:t>#presenter twitter handle – </a:t>
            </a:r>
            <a:r>
              <a:rPr lang="en-US" sz="2000" i="1" dirty="0">
                <a:solidFill>
                  <a:srgbClr val="F29200"/>
                </a:solidFill>
                <a:latin typeface="Arial"/>
                <a:cs typeface="Arial"/>
              </a:rPr>
              <a:t>delete this if not used</a:t>
            </a:r>
          </a:p>
        </p:txBody>
      </p:sp>
    </p:spTree>
    <p:extLst>
      <p:ext uri="{BB962C8B-B14F-4D97-AF65-F5344CB8AC3E}">
        <p14:creationId xmlns:p14="http://schemas.microsoft.com/office/powerpoint/2010/main" val="301808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414BC-E0A4-6942-B9FF-BE410671D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176" y="887936"/>
            <a:ext cx="8518769" cy="857250"/>
          </a:xfrm>
        </p:spPr>
        <p:txBody>
          <a:bodyPr>
            <a:normAutofit/>
          </a:bodyPr>
          <a:lstStyle/>
          <a:p>
            <a:r>
              <a:rPr lang="en-US" sz="2800" dirty="0"/>
              <a:t>Conflict of Interest Disclosure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90A12-6732-184F-8AEB-84F223C57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3444" indent="0">
              <a:buNone/>
            </a:pPr>
            <a:r>
              <a:rPr lang="en-US" dirty="0"/>
              <a:t>Name, Credentials</a:t>
            </a:r>
          </a:p>
          <a:p>
            <a:pPr marL="123444" indent="0">
              <a:buNone/>
            </a:pPr>
            <a:endParaRPr lang="en-US" dirty="0"/>
          </a:p>
          <a:p>
            <a:pPr marL="123444" indent="0">
              <a:buNone/>
            </a:pPr>
            <a:r>
              <a:rPr lang="en-US" dirty="0"/>
              <a:t>Conflict of Interest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9ADCA4-0550-524B-9562-0F361FFAD4D8}"/>
              </a:ext>
            </a:extLst>
          </p:cNvPr>
          <p:cNvSpPr txBox="1"/>
          <p:nvPr/>
        </p:nvSpPr>
        <p:spPr>
          <a:xfrm>
            <a:off x="4999669" y="373906"/>
            <a:ext cx="2590800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100" i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enter your twitter handle if you have one, onto the master slide.  </a:t>
            </a:r>
          </a:p>
          <a:p>
            <a:pPr>
              <a:spcAft>
                <a:spcPts val="600"/>
              </a:spcAft>
            </a:pPr>
            <a:r>
              <a:rPr lang="en-US" sz="1100" dirty="0">
                <a:solidFill>
                  <a:srgbClr val="00DE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 to View &gt; Master &gt; Slide Master</a:t>
            </a:r>
          </a:p>
          <a:p>
            <a:r>
              <a:rPr lang="en-US" sz="1100" dirty="0">
                <a:solidFill>
                  <a:srgbClr val="00DE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top (first) master slide, replace the twitter handle text with your twitter handle.  Close Master.</a:t>
            </a:r>
          </a:p>
          <a:p>
            <a:endParaRPr lang="en-US" sz="1100" dirty="0">
              <a:solidFill>
                <a:srgbClr val="00DE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i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delete this info and above arrow after editing the master slide.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E35D1DE7-E6CF-C544-A5DF-FB396EE0AF50}"/>
              </a:ext>
            </a:extLst>
          </p:cNvPr>
          <p:cNvSpPr/>
          <p:nvPr/>
        </p:nvSpPr>
        <p:spPr>
          <a:xfrm>
            <a:off x="5109737" y="77572"/>
            <a:ext cx="372533" cy="21166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81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10849</TotalTime>
  <Words>85</Words>
  <Application>Microsoft Macintosh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Narrow</vt:lpstr>
      <vt:lpstr>Calibri</vt:lpstr>
      <vt:lpstr>Office Theme</vt:lpstr>
      <vt:lpstr>PowerPoint Presentation</vt:lpstr>
      <vt:lpstr>Conflict of Interest Disclosure</vt:lpstr>
    </vt:vector>
  </TitlesOfParts>
  <Company>Roedz Creative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Lloyd Schroeder</dc:creator>
  <cp:lastModifiedBy>Elizabeth Hollen</cp:lastModifiedBy>
  <cp:revision>60</cp:revision>
  <dcterms:created xsi:type="dcterms:W3CDTF">2017-02-06T18:49:48Z</dcterms:created>
  <dcterms:modified xsi:type="dcterms:W3CDTF">2020-06-25T15:55:57Z</dcterms:modified>
</cp:coreProperties>
</file>