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36" d="100"/>
          <a:sy n="136" d="100"/>
        </p:scale>
        <p:origin x="200" y="5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7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1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2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6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5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5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5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0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E6DE0-4196-B443-87A0-6D5D396D3419}" type="datetimeFigureOut">
              <a:rPr lang="en-US" smtClean="0"/>
              <a:t>6/25/20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B2D14-B06C-A043-97A2-0EFC279DE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0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ign, street&#10;&#10;Description automatically generated">
            <a:extLst>
              <a:ext uri="{FF2B5EF4-FFF2-40B4-BE49-F238E27FC236}">
                <a16:creationId xmlns:a16="http://schemas.microsoft.com/office/drawing/2014/main" id="{075233D3-3848-484B-A2F0-D544FA831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" y="0"/>
            <a:ext cx="914295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20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Elizabeth Hollen</cp:lastModifiedBy>
  <cp:revision>4</cp:revision>
  <dcterms:created xsi:type="dcterms:W3CDTF">2019-04-10T16:00:37Z</dcterms:created>
  <dcterms:modified xsi:type="dcterms:W3CDTF">2020-06-25T15:31:08Z</dcterms:modified>
</cp:coreProperties>
</file>