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36" d="100"/>
          <a:sy n="136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3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C6AA-045E-8149-B1B7-B102F2C74991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7B44-A7BF-D44B-B7AF-1965111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3707F31-0509-5847-84F7-46840A8BE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6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(16:10)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Hollen</dc:creator>
  <cp:lastModifiedBy>Elizabeth Hollen</cp:lastModifiedBy>
  <cp:revision>1</cp:revision>
  <dcterms:created xsi:type="dcterms:W3CDTF">2021-02-19T14:53:37Z</dcterms:created>
  <dcterms:modified xsi:type="dcterms:W3CDTF">2021-02-19T14:56:52Z</dcterms:modified>
</cp:coreProperties>
</file>